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303" r:id="rId4"/>
    <p:sldId id="302" r:id="rId5"/>
    <p:sldId id="282" r:id="rId6"/>
    <p:sldId id="267" r:id="rId7"/>
    <p:sldId id="281" r:id="rId8"/>
    <p:sldId id="291" r:id="rId9"/>
    <p:sldId id="293" r:id="rId10"/>
    <p:sldId id="269" r:id="rId11"/>
    <p:sldId id="284" r:id="rId12"/>
    <p:sldId id="283" r:id="rId13"/>
    <p:sldId id="285" r:id="rId14"/>
    <p:sldId id="286" r:id="rId15"/>
    <p:sldId id="287" r:id="rId16"/>
    <p:sldId id="270" r:id="rId17"/>
    <p:sldId id="288" r:id="rId18"/>
    <p:sldId id="289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8" autoAdjust="0"/>
    <p:restoredTop sz="91921" autoAdjust="0"/>
  </p:normalViewPr>
  <p:slideViewPr>
    <p:cSldViewPr snapToGrid="0">
      <p:cViewPr varScale="1">
        <p:scale>
          <a:sx n="68" d="100"/>
          <a:sy n="68" d="100"/>
        </p:scale>
        <p:origin x="8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1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3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7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2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7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93" t="13742" r="18539" b="5430"/>
          <a:stretch/>
        </p:blipFill>
        <p:spPr>
          <a:xfrm>
            <a:off x="196945" y="717452"/>
            <a:ext cx="7383631" cy="534572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7551738" y="4616524"/>
            <a:ext cx="46402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History of Modern Art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BFA-III (Visual Arts)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Course Incharge: Ms. Sidra Liaqat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Institute of Design &amp; Visual Arts, LCWU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3626" y="689316"/>
            <a:ext cx="4416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SURREALISM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Sigmund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Freud's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Psychoanalytic Methods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412" y="2295133"/>
            <a:ext cx="31617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René 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Magritte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(1898–1967)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Belgian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3" y="579641"/>
            <a:ext cx="6480517" cy="52029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96752" y="5734531"/>
            <a:ext cx="2825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RENÉ MAGRITTE</a:t>
            </a:r>
          </a:p>
          <a:p>
            <a:pPr algn="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“Golconda”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 Paint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(1953)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9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12240" y="5275756"/>
            <a:ext cx="2825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RENÉ MAGRITTE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False Mirror”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 Paint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(1928)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7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57648" y="4738385"/>
            <a:ext cx="3048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RENÉ MAGRITTE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Treachery of Images”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 on Canvas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(1929)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55"/>
            <a:ext cx="9037764" cy="63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7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65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0174" y="5357645"/>
            <a:ext cx="2825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RENÉ MAGRITTE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Son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Man”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 Paint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1946)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6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7849" y="2197089"/>
            <a:ext cx="39537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Méret 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Oppenheim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(1913-1985)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Swiss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0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157"/>
            <a:ext cx="8693624" cy="54836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89160" y="4677500"/>
            <a:ext cx="3261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MÉRET OPPENHEIM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“Object”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Fur-covered Cup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1936)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41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619" y="2145015"/>
            <a:ext cx="35438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Joan 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Miró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(1893-1983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</a:t>
            </a:r>
          </a:p>
        </p:txBody>
      </p:sp>
    </p:spTree>
    <p:extLst>
      <p:ext uri="{BB962C8B-B14F-4D97-AF65-F5344CB8AC3E}">
        <p14:creationId xmlns:p14="http://schemas.microsoft.com/office/powerpoint/2010/main" val="421289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769" t="17497" r="28694" b="15605"/>
          <a:stretch/>
        </p:blipFill>
        <p:spPr>
          <a:xfrm>
            <a:off x="0" y="0"/>
            <a:ext cx="7765576" cy="6866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93124" y="5084688"/>
            <a:ext cx="2825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 MIRÓ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“Painting”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 on Canvas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1933)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95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547" t="13303" r="34456" b="11594"/>
          <a:stretch/>
        </p:blipFill>
        <p:spPr>
          <a:xfrm>
            <a:off x="0" y="-1"/>
            <a:ext cx="5049672" cy="6879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27094" y="5275757"/>
            <a:ext cx="2825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 MIRÓ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“Summer”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 on Canvas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1938)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6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264051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31811" y="5466825"/>
            <a:ext cx="2210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 MIRÓ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Statue”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(1926)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0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2499" y="1972534"/>
            <a:ext cx="439569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Ernst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(1891–1976)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German-French-American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7719" cy="68699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08220" y="5338468"/>
            <a:ext cx="4482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ERNST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Elephant Celebes”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 Paint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(1921)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4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512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5832" y="5380672"/>
            <a:ext cx="6611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ERNST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Pietà” / “Revolution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Night”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 Paint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(1923)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6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878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8787" y="5677549"/>
            <a:ext cx="6611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ERNST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“Two Children are Threatened by a Nightingale”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 on Wood with Wooden Construction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(1924)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6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6756" y="2057246"/>
            <a:ext cx="288219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Salvador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Dalí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(1904-1989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Spanish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1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"/>
          <a:stretch/>
        </p:blipFill>
        <p:spPr>
          <a:xfrm>
            <a:off x="-1" y="0"/>
            <a:ext cx="941497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14975" y="5011341"/>
            <a:ext cx="27770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SALVADOR DALÍ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Persistence of Memory”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 on Canvas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1931)</a:t>
            </a:r>
          </a:p>
        </p:txBody>
      </p:sp>
    </p:spTree>
    <p:extLst>
      <p:ext uri="{BB962C8B-B14F-4D97-AF65-F5344CB8AC3E}">
        <p14:creationId xmlns:p14="http://schemas.microsoft.com/office/powerpoint/2010/main" val="330284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t="18906" r="12033" b="4677"/>
          <a:stretch/>
        </p:blipFill>
        <p:spPr>
          <a:xfrm>
            <a:off x="0" y="-1"/>
            <a:ext cx="10251284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57649" y="5502661"/>
            <a:ext cx="2911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SALVADOR DALÍ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“Lobster Telephone”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(1936)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6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65622" y="5632311"/>
            <a:ext cx="3204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SALVADOR DALÍ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“Burning Giraffe”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 on Wood Panel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(1937)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" b="456"/>
          <a:stretch/>
        </p:blipFill>
        <p:spPr>
          <a:xfrm>
            <a:off x="-1" y="0"/>
            <a:ext cx="5113400" cy="68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7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234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ProBook 450 G2</dc:creator>
  <cp:lastModifiedBy>ProBook 450 G2</cp:lastModifiedBy>
  <cp:revision>186</cp:revision>
  <dcterms:created xsi:type="dcterms:W3CDTF">2018-11-23T05:41:50Z</dcterms:created>
  <dcterms:modified xsi:type="dcterms:W3CDTF">2020-09-15T14:59:12Z</dcterms:modified>
</cp:coreProperties>
</file>